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89" r:id="rId2"/>
    <p:sldId id="290" r:id="rId3"/>
    <p:sldId id="291" r:id="rId4"/>
    <p:sldId id="292" r:id="rId5"/>
    <p:sldId id="293" r:id="rId6"/>
    <p:sldId id="294" r:id="rId7"/>
  </p:sldIdLst>
  <p:sldSz cx="12192000" cy="6858000"/>
  <p:notesSz cx="6858000" cy="9144000"/>
  <p:defaultTextStyle>
    <a:defPPr>
      <a:defRPr lang="en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45200"/>
    <a:srgbClr val="E2A4ED"/>
    <a:srgbClr val="D5FC79"/>
    <a:srgbClr val="73FEFF"/>
    <a:srgbClr val="EFFA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53"/>
    <p:restoredTop sz="94676"/>
  </p:normalViewPr>
  <p:slideViewPr>
    <p:cSldViewPr snapToGrid="0" snapToObjects="1">
      <p:cViewPr varScale="1">
        <p:scale>
          <a:sx n="68" d="100"/>
          <a:sy n="68" d="100"/>
        </p:scale>
        <p:origin x="96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14A53F58-EE0F-4909-9DE5-C07E88C492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Tiêu đề phụ 2">
            <a:extLst>
              <a:ext uri="{FF2B5EF4-FFF2-40B4-BE49-F238E27FC236}">
                <a16:creationId xmlns:a16="http://schemas.microsoft.com/office/drawing/2014/main" id="{34DC46A4-1422-4031-8254-16D24317B1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vi-VN"/>
              <a:t>Bấm để chỉnh sửa kiểu tiêu đề phụ của Bản cái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B833165D-A64B-4740-85D8-FE9E081E8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90DA1-1877-459D-9E9C-8E6AA88D6959}" type="datetimeFigureOut">
              <a:rPr lang="vi-VN" smtClean="0"/>
              <a:t>09/03/2022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95EF9EAD-F5E4-4220-B461-D86DF030F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253A1871-89DA-4503-95ED-EB370FB8C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B7015-55FA-425A-BD10-7CCFB55F0E5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16250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D5DB210E-3EFF-4158-AB51-0107741E94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id="{90F9A38B-DB1C-4D6B-9A6D-01CD817CEC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47B6D67F-4D0A-4099-9B18-2C3492627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90DA1-1877-459D-9E9C-8E6AA88D6959}" type="datetimeFigureOut">
              <a:rPr lang="vi-VN" smtClean="0"/>
              <a:t>09/03/2022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72DB5D5E-A3A5-428D-AEF0-3E199962D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4F339A90-F5E5-498F-8703-24A462456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B7015-55FA-425A-BD10-7CCFB55F0E5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92611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Dọc 1">
            <a:extLst>
              <a:ext uri="{FF2B5EF4-FFF2-40B4-BE49-F238E27FC236}">
                <a16:creationId xmlns:a16="http://schemas.microsoft.com/office/drawing/2014/main" id="{41F60013-28E7-4D1C-A95E-12BBCBA40C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id="{61A40EF6-B67D-4E15-BE9A-02AFAA3894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64B1D739-3BE3-43DC-B020-8E9F3899E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90DA1-1877-459D-9E9C-8E6AA88D6959}" type="datetimeFigureOut">
              <a:rPr lang="vi-VN" smtClean="0"/>
              <a:t>09/03/2022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F4C7FE8F-BEB8-4204-AA0A-E79498937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A047B965-0B2A-403C-B261-F95252EA4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B7015-55FA-425A-BD10-7CCFB55F0E5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53792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ề và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C765394F-C3CF-471E-92BA-0461D2CAE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88B3F20C-23EF-4F77-B290-A3769BE39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E7A30D10-850B-4186-A7D6-08E3F63406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90DA1-1877-459D-9E9C-8E6AA88D6959}" type="datetimeFigureOut">
              <a:rPr lang="vi-VN" smtClean="0"/>
              <a:t>09/03/2022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1A740873-9D82-4067-9E92-44C5D5333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A3569F5D-D05A-4518-AE62-A7E7033E5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B7015-55FA-425A-BD10-7CCFB55F0E5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24784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C856CC03-D36A-41C1-A468-4665FE2D9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81479CE3-FEF4-45A8-A748-35EB945E59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480489EE-9BCD-4C58-9A37-909BFB3ED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90DA1-1877-459D-9E9C-8E6AA88D6959}" type="datetimeFigureOut">
              <a:rPr lang="vi-VN" smtClean="0"/>
              <a:t>09/03/2022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B05D04DE-BFA9-4531-9D8A-94619486B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CAF4EB9C-63CA-4F00-8B05-37758FA11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B7015-55FA-425A-BD10-7CCFB55F0E5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63709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76616302-C102-4561-8960-B32A9BB23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536F7BD6-FE88-4B79-BD1C-3E517EC468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id="{7401C10D-8CA7-425A-9776-C5C0C52F23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127E47BC-A5F4-44C2-942E-34CEBFA88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90DA1-1877-459D-9E9C-8E6AA88D6959}" type="datetimeFigureOut">
              <a:rPr lang="vi-VN" smtClean="0"/>
              <a:t>09/03/2022</a:t>
            </a:fld>
            <a:endParaRPr lang="vi-VN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58A7ED9B-ED16-47EB-9D3A-DA2B2F882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D50A8489-574C-40A4-AA8B-406604E54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B7015-55FA-425A-BD10-7CCFB55F0E5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7676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77E227D7-5D09-42FD-BE25-2308CBC5C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F44330FE-0C70-4C20-A88E-80BFC53F27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id="{E8D74129-8D87-436D-9D73-96A46792EE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5" name="Chỗ dành sẵn cho Văn bản 4">
            <a:extLst>
              <a:ext uri="{FF2B5EF4-FFF2-40B4-BE49-F238E27FC236}">
                <a16:creationId xmlns:a16="http://schemas.microsoft.com/office/drawing/2014/main" id="{9667F1FB-46A9-4D18-ADEC-393D911859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6" name="Chỗ dành sẵn cho Nội dung 5">
            <a:extLst>
              <a:ext uri="{FF2B5EF4-FFF2-40B4-BE49-F238E27FC236}">
                <a16:creationId xmlns:a16="http://schemas.microsoft.com/office/drawing/2014/main" id="{C8A8815C-1A85-4178-AA0B-17F2B8FE11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7" name="Chỗ dành sẵn cho Ngày tháng 6">
            <a:extLst>
              <a:ext uri="{FF2B5EF4-FFF2-40B4-BE49-F238E27FC236}">
                <a16:creationId xmlns:a16="http://schemas.microsoft.com/office/drawing/2014/main" id="{CF35CF6F-6391-4732-AF77-512B8C751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90DA1-1877-459D-9E9C-8E6AA88D6959}" type="datetimeFigureOut">
              <a:rPr lang="vi-VN" smtClean="0"/>
              <a:t>09/03/2022</a:t>
            </a:fld>
            <a:endParaRPr lang="vi-VN"/>
          </a:p>
        </p:txBody>
      </p:sp>
      <p:sp>
        <p:nvSpPr>
          <p:cNvPr id="8" name="Chỗ dành sẵn cho Chân trang 7">
            <a:extLst>
              <a:ext uri="{FF2B5EF4-FFF2-40B4-BE49-F238E27FC236}">
                <a16:creationId xmlns:a16="http://schemas.microsoft.com/office/drawing/2014/main" id="{5D322D3A-650C-4BFB-8191-FCF31C6F0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Chỗ dành sẵn cho Số hiệu Bản chiếu 8">
            <a:extLst>
              <a:ext uri="{FF2B5EF4-FFF2-40B4-BE49-F238E27FC236}">
                <a16:creationId xmlns:a16="http://schemas.microsoft.com/office/drawing/2014/main" id="{2378A1FC-E4C7-4114-BF18-E72295E24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B7015-55FA-425A-BD10-7CCFB55F0E5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000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26459701-01E8-4A0A-9786-5C5340FD2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Ngày tháng 2">
            <a:extLst>
              <a:ext uri="{FF2B5EF4-FFF2-40B4-BE49-F238E27FC236}">
                <a16:creationId xmlns:a16="http://schemas.microsoft.com/office/drawing/2014/main" id="{903CC781-A8EB-4261-AFAC-4FDE18F92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90DA1-1877-459D-9E9C-8E6AA88D6959}" type="datetimeFigureOut">
              <a:rPr lang="vi-VN" smtClean="0"/>
              <a:t>09/03/2022</a:t>
            </a:fld>
            <a:endParaRPr lang="vi-VN"/>
          </a:p>
        </p:txBody>
      </p:sp>
      <p:sp>
        <p:nvSpPr>
          <p:cNvPr id="4" name="Chỗ dành sẵn cho Chân trang 3">
            <a:extLst>
              <a:ext uri="{FF2B5EF4-FFF2-40B4-BE49-F238E27FC236}">
                <a16:creationId xmlns:a16="http://schemas.microsoft.com/office/drawing/2014/main" id="{911EC8C0-5594-42BD-92F1-830903C4C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Chỗ dành sẵn cho Số hiệu Bản chiếu 4">
            <a:extLst>
              <a:ext uri="{FF2B5EF4-FFF2-40B4-BE49-F238E27FC236}">
                <a16:creationId xmlns:a16="http://schemas.microsoft.com/office/drawing/2014/main" id="{D2B9A296-0235-426B-AEC7-B61B10C37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B7015-55FA-425A-BD10-7CCFB55F0E5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42420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ày tháng 1">
            <a:extLst>
              <a:ext uri="{FF2B5EF4-FFF2-40B4-BE49-F238E27FC236}">
                <a16:creationId xmlns:a16="http://schemas.microsoft.com/office/drawing/2014/main" id="{5818C8B9-D3E6-4522-B3A3-8FDA176DD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90DA1-1877-459D-9E9C-8E6AA88D6959}" type="datetimeFigureOut">
              <a:rPr lang="vi-VN" smtClean="0"/>
              <a:t>09/03/2022</a:t>
            </a:fld>
            <a:endParaRPr lang="vi-VN"/>
          </a:p>
        </p:txBody>
      </p:sp>
      <p:sp>
        <p:nvSpPr>
          <p:cNvPr id="3" name="Chỗ dành sẵn cho Chân trang 2">
            <a:extLst>
              <a:ext uri="{FF2B5EF4-FFF2-40B4-BE49-F238E27FC236}">
                <a16:creationId xmlns:a16="http://schemas.microsoft.com/office/drawing/2014/main" id="{D3901944-047D-4670-96CA-7B4129E66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id="{0BEA5000-7C62-427E-B402-68905E810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B7015-55FA-425A-BD10-7CCFB55F0E5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24046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42BBC37D-AD97-4200-9864-486420CB7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7A7DB9A4-0680-41FB-AB1A-0F502FCD46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id="{26CE43E8-0763-4A40-8D06-8264A20883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5B94148E-BB89-44E3-8ED0-06AC9558A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90DA1-1877-459D-9E9C-8E6AA88D6959}" type="datetimeFigureOut">
              <a:rPr lang="vi-VN" smtClean="0"/>
              <a:t>09/03/2022</a:t>
            </a:fld>
            <a:endParaRPr lang="vi-VN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7A48B523-8BBF-4135-ADD8-A74363C37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85DD0419-61D0-4D6F-8080-26D481E51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B7015-55FA-425A-BD10-7CCFB55F0E5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29158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89754820-DBA7-485E-BC01-357B4A357B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Hình ảnh 2">
            <a:extLst>
              <a:ext uri="{FF2B5EF4-FFF2-40B4-BE49-F238E27FC236}">
                <a16:creationId xmlns:a16="http://schemas.microsoft.com/office/drawing/2014/main" id="{C72D7C94-3F72-4D88-A970-812EF611B1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id="{B7C82C3C-74FB-432C-B8DA-B931FB752D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D3ED2F43-51F2-4320-880C-622417754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90DA1-1877-459D-9E9C-8E6AA88D6959}" type="datetimeFigureOut">
              <a:rPr lang="vi-VN" smtClean="0"/>
              <a:t>09/03/2022</a:t>
            </a:fld>
            <a:endParaRPr lang="vi-VN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E7B1ADFC-6519-41AD-AE4F-59567B8C3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2004955C-C066-4E98-8A49-7DBB6B52B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B7015-55FA-425A-BD10-7CCFB55F0E5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89049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Tiêu đề 1">
            <a:extLst>
              <a:ext uri="{FF2B5EF4-FFF2-40B4-BE49-F238E27FC236}">
                <a16:creationId xmlns:a16="http://schemas.microsoft.com/office/drawing/2014/main" id="{62D27C73-EFF0-4414-BF59-22C5D71C0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109E8E35-B145-48DB-A7EA-BE940F0A10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99D29D1A-99A8-4CD6-BD16-D9B2AFE1C1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F90DA1-1877-459D-9E9C-8E6AA88D6959}" type="datetimeFigureOut">
              <a:rPr lang="vi-VN" smtClean="0"/>
              <a:t>09/03/2022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5F10352E-2EBB-49C3-BD1F-B6686E2876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B27DADDB-F78A-428F-ABA7-4AA4215BE1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8B7015-55FA-425A-BD10-7CCFB55F0E5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54068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ình chữ nhật: Góc Tròn 2">
            <a:extLst>
              <a:ext uri="{FF2B5EF4-FFF2-40B4-BE49-F238E27FC236}">
                <a16:creationId xmlns:a16="http://schemas.microsoft.com/office/drawing/2014/main" id="{6E8FFB5E-8355-4E16-9E95-C8E3BE2427EF}"/>
              </a:ext>
            </a:extLst>
          </p:cNvPr>
          <p:cNvSpPr/>
          <p:nvPr/>
        </p:nvSpPr>
        <p:spPr>
          <a:xfrm>
            <a:off x="1296124" y="396795"/>
            <a:ext cx="9824828" cy="84196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NI-Avo" pitchFamily="2" charset="0"/>
                <a:ea typeface="+mn-ea"/>
                <a:cs typeface="+mn-cs"/>
              </a:rPr>
              <a:t>Thöù naêm, ngaøy 13 thaùng 1 naêm 2022</a:t>
            </a:r>
            <a:endParaRPr kumimoji="0" lang="vi-VN" sz="4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Hình chữ nhật: Góc Tròn 3">
            <a:extLst>
              <a:ext uri="{FF2B5EF4-FFF2-40B4-BE49-F238E27FC236}">
                <a16:creationId xmlns:a16="http://schemas.microsoft.com/office/drawing/2014/main" id="{96C81833-37C0-4602-9C94-C6CB7B627222}"/>
              </a:ext>
            </a:extLst>
          </p:cNvPr>
          <p:cNvSpPr/>
          <p:nvPr/>
        </p:nvSpPr>
        <p:spPr>
          <a:xfrm>
            <a:off x="5436453" y="1053226"/>
            <a:ext cx="1769267" cy="841961"/>
          </a:xfrm>
          <a:prstGeom prst="roundRect">
            <a:avLst/>
          </a:prstGeom>
          <a:noFill/>
          <a:ln w="285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NI-Avo" pitchFamily="2" charset="0"/>
                <a:ea typeface="+mn-ea"/>
                <a:cs typeface="+mn-cs"/>
              </a:rPr>
              <a:t>Toaùn</a:t>
            </a:r>
            <a:endParaRPr kumimoji="0" lang="vi-VN" sz="4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Hình chữ nhật 4">
            <a:extLst>
              <a:ext uri="{FF2B5EF4-FFF2-40B4-BE49-F238E27FC236}">
                <a16:creationId xmlns:a16="http://schemas.microsoft.com/office/drawing/2014/main" id="{556DD28B-D459-45F6-9B5E-459EA07FE814}"/>
              </a:ext>
            </a:extLst>
          </p:cNvPr>
          <p:cNvSpPr/>
          <p:nvPr/>
        </p:nvSpPr>
        <p:spPr>
          <a:xfrm>
            <a:off x="2965919" y="1582122"/>
            <a:ext cx="7927170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>
                <a:ln w="13462">
                  <a:solidFill>
                    <a:sysClr val="windowText" lastClr="000000"/>
                  </a:solidFill>
                  <a:prstDash val="solid"/>
                </a:ln>
                <a:solidFill>
                  <a:srgbClr val="FFFF00"/>
                </a:solidFill>
                <a:effectLst>
                  <a:outerShdw dist="38100" dir="2700000" algn="bl" rotWithShape="0">
                    <a:srgbClr val="5B9BD5"/>
                  </a:outerShdw>
                </a:effectLst>
                <a:uLnTx/>
                <a:uFillTx/>
                <a:latin typeface="VNI-Avo" pitchFamily="2" charset="0"/>
                <a:ea typeface="+mn-ea"/>
                <a:cs typeface="+mn-cs"/>
              </a:rPr>
              <a:t>Caùc pheùp tính daïng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0" b="1">
                <a:ln w="13462">
                  <a:solidFill>
                    <a:sysClr val="windowText" lastClr="000000"/>
                  </a:solidFill>
                  <a:prstDash val="solid"/>
                </a:ln>
                <a:solidFill>
                  <a:srgbClr val="FFFF00"/>
                </a:solidFill>
                <a:effectLst>
                  <a:outerShdw dist="38100" dir="2700000" algn="bl" rotWithShape="0">
                    <a:srgbClr val="5B9BD5"/>
                  </a:outerShdw>
                </a:effectLst>
                <a:latin typeface="VNI-Avo" pitchFamily="2" charset="0"/>
              </a:rPr>
              <a:t>30 + 20, 50 - 20</a:t>
            </a:r>
            <a:endParaRPr kumimoji="0" lang="vi-VN" sz="6000" b="1" i="0" u="none" strike="noStrike" kern="1200" cap="none" spc="0" normalizeH="0" baseline="0" noProof="0">
              <a:ln w="13462">
                <a:solidFill>
                  <a:sysClr val="windowText" lastClr="000000"/>
                </a:solidFill>
                <a:prstDash val="solid"/>
              </a:ln>
              <a:solidFill>
                <a:srgbClr val="FFFF00"/>
              </a:solidFill>
              <a:effectLst>
                <a:outerShdw dist="38100" dir="2700000" algn="bl" rotWithShape="0">
                  <a:srgbClr val="5B9BD5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2430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Hình ảnh 3" descr="Ảnh có chứa văn bản, đĩa nén&#10;&#10;Mô tả được tạo tự động">
            <a:extLst>
              <a:ext uri="{FF2B5EF4-FFF2-40B4-BE49-F238E27FC236}">
                <a16:creationId xmlns:a16="http://schemas.microsoft.com/office/drawing/2014/main" id="{733A7BD1-5C11-4837-ADA1-E80597BB95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707" y="1"/>
            <a:ext cx="4715980" cy="6888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652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Hình ảnh 2">
            <a:extLst>
              <a:ext uri="{FF2B5EF4-FFF2-40B4-BE49-F238E27FC236}">
                <a16:creationId xmlns:a16="http://schemas.microsoft.com/office/drawing/2014/main" id="{37E3B84E-C26F-4E52-81B2-ACB05B41CB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75056"/>
            <a:ext cx="12192000" cy="5307888"/>
          </a:xfrm>
          <a:prstGeom prst="rect">
            <a:avLst/>
          </a:prstGeom>
        </p:spPr>
      </p:pic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DD547C25-7EFC-4109-830B-0EA24F710583}"/>
              </a:ext>
            </a:extLst>
          </p:cNvPr>
          <p:cNvSpPr txBox="1"/>
          <p:nvPr/>
        </p:nvSpPr>
        <p:spPr>
          <a:xfrm>
            <a:off x="10124057" y="2159259"/>
            <a:ext cx="11254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vi-V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400" b="1">
                <a:solidFill>
                  <a:srgbClr val="FF0000"/>
                </a:solidFill>
                <a:latin typeface="HP001 4H" panose="020B0603050302020204" pitchFamily="34" charset="-127"/>
                <a:ea typeface="HP001 4H" panose="020B0603050302020204" pitchFamily="34" charset="-127"/>
              </a:rPr>
              <a:t>90</a:t>
            </a:r>
            <a:endParaRPr lang="vi-VN" sz="4400" b="1">
              <a:solidFill>
                <a:srgbClr val="FF0000"/>
              </a:solidFill>
              <a:latin typeface="HP001 4H" panose="020B0603050302020204" pitchFamily="34" charset="-127"/>
              <a:ea typeface="HP001 4H" panose="020B0603050302020204" pitchFamily="34" charset="-127"/>
            </a:endParaRPr>
          </a:p>
        </p:txBody>
      </p:sp>
      <p:sp>
        <p:nvSpPr>
          <p:cNvPr id="5" name="Hộp Văn bản 4">
            <a:extLst>
              <a:ext uri="{FF2B5EF4-FFF2-40B4-BE49-F238E27FC236}">
                <a16:creationId xmlns:a16="http://schemas.microsoft.com/office/drawing/2014/main" id="{0EFC721C-0449-40DB-B2DB-30B55E1B4FE9}"/>
              </a:ext>
            </a:extLst>
          </p:cNvPr>
          <p:cNvSpPr txBox="1"/>
          <p:nvPr/>
        </p:nvSpPr>
        <p:spPr>
          <a:xfrm>
            <a:off x="10032559" y="2928700"/>
            <a:ext cx="11254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vi-V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400" b="1">
                <a:solidFill>
                  <a:srgbClr val="FF0000"/>
                </a:solidFill>
                <a:latin typeface="HP001 4H" panose="020B0603050302020204" pitchFamily="34" charset="-127"/>
                <a:ea typeface="HP001 4H" panose="020B0603050302020204" pitchFamily="34" charset="-127"/>
              </a:rPr>
              <a:t>30</a:t>
            </a:r>
            <a:endParaRPr lang="vi-VN" sz="4400" b="1">
              <a:solidFill>
                <a:srgbClr val="FF0000"/>
              </a:solidFill>
              <a:latin typeface="HP001 4H" panose="020B0603050302020204" pitchFamily="34" charset="-127"/>
              <a:ea typeface="HP001 4H" panose="020B0603050302020204" pitchFamily="34" charset="-127"/>
            </a:endParaRPr>
          </a:p>
        </p:txBody>
      </p:sp>
      <p:sp>
        <p:nvSpPr>
          <p:cNvPr id="6" name="Hộp Văn bản 5">
            <a:extLst>
              <a:ext uri="{FF2B5EF4-FFF2-40B4-BE49-F238E27FC236}">
                <a16:creationId xmlns:a16="http://schemas.microsoft.com/office/drawing/2014/main" id="{4F7C0770-500A-47EE-95A3-923675C719E2}"/>
              </a:ext>
            </a:extLst>
          </p:cNvPr>
          <p:cNvSpPr txBox="1"/>
          <p:nvPr/>
        </p:nvSpPr>
        <p:spPr>
          <a:xfrm>
            <a:off x="10032559" y="3753439"/>
            <a:ext cx="11254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vi-V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400" b="1">
                <a:solidFill>
                  <a:srgbClr val="FF0000"/>
                </a:solidFill>
                <a:latin typeface="HP001 4H" panose="020B0603050302020204" pitchFamily="34" charset="-127"/>
                <a:ea typeface="HP001 4H" panose="020B0603050302020204" pitchFamily="34" charset="-127"/>
              </a:rPr>
              <a:t>30</a:t>
            </a:r>
            <a:endParaRPr lang="vi-VN" sz="4400" b="1">
              <a:solidFill>
                <a:srgbClr val="FF0000"/>
              </a:solidFill>
              <a:latin typeface="HP001 4H" panose="020B0603050302020204" pitchFamily="34" charset="-127"/>
              <a:ea typeface="HP001 4H" panose="020B0603050302020204" pitchFamily="34" charset="-127"/>
            </a:endParaRPr>
          </a:p>
        </p:txBody>
      </p:sp>
      <p:sp>
        <p:nvSpPr>
          <p:cNvPr id="7" name="Hộp Văn bản 6">
            <a:extLst>
              <a:ext uri="{FF2B5EF4-FFF2-40B4-BE49-F238E27FC236}">
                <a16:creationId xmlns:a16="http://schemas.microsoft.com/office/drawing/2014/main" id="{935A8215-89B5-46D2-AEAE-73D95E53BC5E}"/>
              </a:ext>
            </a:extLst>
          </p:cNvPr>
          <p:cNvSpPr txBox="1"/>
          <p:nvPr/>
        </p:nvSpPr>
        <p:spPr>
          <a:xfrm>
            <a:off x="10087961" y="4638338"/>
            <a:ext cx="11254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vi-V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400" b="1">
                <a:solidFill>
                  <a:srgbClr val="FF0000"/>
                </a:solidFill>
                <a:latin typeface="HP001 4H" panose="020B0603050302020204" pitchFamily="34" charset="-127"/>
                <a:ea typeface="HP001 4H" panose="020B0603050302020204" pitchFamily="34" charset="-127"/>
              </a:rPr>
              <a:t>60</a:t>
            </a:r>
            <a:endParaRPr lang="vi-VN" sz="4400" b="1">
              <a:solidFill>
                <a:srgbClr val="FF0000"/>
              </a:solidFill>
              <a:latin typeface="HP001 4H" panose="020B0603050302020204" pitchFamily="34" charset="-127"/>
              <a:ea typeface="HP001 4H" panose="020B0603050302020204" pitchFamily="34" charset="-127"/>
            </a:endParaRPr>
          </a:p>
        </p:txBody>
      </p:sp>
      <p:sp>
        <p:nvSpPr>
          <p:cNvPr id="8" name="Hộp Văn bản 7">
            <a:extLst>
              <a:ext uri="{FF2B5EF4-FFF2-40B4-BE49-F238E27FC236}">
                <a16:creationId xmlns:a16="http://schemas.microsoft.com/office/drawing/2014/main" id="{04D4E905-4E44-4541-9CD4-AF0860BB7097}"/>
              </a:ext>
            </a:extLst>
          </p:cNvPr>
          <p:cNvSpPr txBox="1"/>
          <p:nvPr/>
        </p:nvSpPr>
        <p:spPr>
          <a:xfrm>
            <a:off x="4770003" y="5484741"/>
            <a:ext cx="11254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vi-V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>
                <a:solidFill>
                  <a:srgbClr val="FF0000"/>
                </a:solidFill>
                <a:latin typeface="HP001 4H" panose="020B0603050302020204" pitchFamily="34" charset="-127"/>
                <a:ea typeface="HP001 4H" panose="020B0603050302020204" pitchFamily="34" charset="-127"/>
              </a:rPr>
              <a:t>30</a:t>
            </a:r>
            <a:endParaRPr lang="vi-VN" sz="3600" b="1">
              <a:solidFill>
                <a:srgbClr val="FF0000"/>
              </a:solidFill>
              <a:latin typeface="HP001 4H" panose="020B0603050302020204" pitchFamily="34" charset="-127"/>
              <a:ea typeface="HP001 4H" panose="020B0603050302020204" pitchFamily="34" charset="-127"/>
            </a:endParaRPr>
          </a:p>
        </p:txBody>
      </p:sp>
      <p:sp>
        <p:nvSpPr>
          <p:cNvPr id="9" name="Hộp Văn bản 8">
            <a:extLst>
              <a:ext uri="{FF2B5EF4-FFF2-40B4-BE49-F238E27FC236}">
                <a16:creationId xmlns:a16="http://schemas.microsoft.com/office/drawing/2014/main" id="{EDD4D0EA-EE6A-47DF-9A7A-F4EED624451A}"/>
              </a:ext>
            </a:extLst>
          </p:cNvPr>
          <p:cNvSpPr txBox="1"/>
          <p:nvPr/>
        </p:nvSpPr>
        <p:spPr>
          <a:xfrm>
            <a:off x="10966266" y="5484741"/>
            <a:ext cx="11254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vi-V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>
                <a:solidFill>
                  <a:srgbClr val="FF0000"/>
                </a:solidFill>
                <a:latin typeface="HP001 4H" panose="020B0603050302020204" pitchFamily="34" charset="-127"/>
                <a:ea typeface="HP001 4H" panose="020B0603050302020204" pitchFamily="34" charset="-127"/>
              </a:rPr>
              <a:t>0</a:t>
            </a:r>
            <a:endParaRPr lang="vi-VN" sz="3600" b="1">
              <a:solidFill>
                <a:srgbClr val="FF0000"/>
              </a:solidFill>
              <a:latin typeface="HP001 4H" panose="020B0603050302020204" pitchFamily="34" charset="-127"/>
              <a:ea typeface="HP001 4H" panose="020B06030503020202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91814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Hình ảnh 2" descr="Ảnh có chứa văn bản, thiết bị, đồng hồ đo&#10;&#10;Mô tả được tạo tự động">
            <a:extLst>
              <a:ext uri="{FF2B5EF4-FFF2-40B4-BE49-F238E27FC236}">
                <a16:creationId xmlns:a16="http://schemas.microsoft.com/office/drawing/2014/main" id="{5639A197-1C18-48D6-A704-96AD247BEC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64065"/>
            <a:ext cx="12192000" cy="4329869"/>
          </a:xfrm>
          <a:prstGeom prst="rect">
            <a:avLst/>
          </a:prstGeom>
        </p:spPr>
      </p:pic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16F55D9C-EB5E-4090-B9C1-C06EF893B96F}"/>
              </a:ext>
            </a:extLst>
          </p:cNvPr>
          <p:cNvSpPr txBox="1"/>
          <p:nvPr/>
        </p:nvSpPr>
        <p:spPr>
          <a:xfrm>
            <a:off x="2123056" y="2559408"/>
            <a:ext cx="11254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vi-V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>
                <a:solidFill>
                  <a:srgbClr val="FF0000"/>
                </a:solidFill>
                <a:latin typeface="HP001 4H" panose="020B0603050302020204" pitchFamily="34" charset="-127"/>
                <a:ea typeface="HP001 4H" panose="020B0603050302020204" pitchFamily="34" charset="-127"/>
              </a:rPr>
              <a:t>30</a:t>
            </a:r>
            <a:endParaRPr lang="vi-VN" sz="3600" b="1">
              <a:solidFill>
                <a:srgbClr val="FF0000"/>
              </a:solidFill>
              <a:latin typeface="HP001 4H" panose="020B0603050302020204" pitchFamily="34" charset="-127"/>
              <a:ea typeface="HP001 4H" panose="020B0603050302020204" pitchFamily="34" charset="-127"/>
            </a:endParaRPr>
          </a:p>
        </p:txBody>
      </p:sp>
      <p:sp>
        <p:nvSpPr>
          <p:cNvPr id="5" name="Hộp Văn bản 4">
            <a:extLst>
              <a:ext uri="{FF2B5EF4-FFF2-40B4-BE49-F238E27FC236}">
                <a16:creationId xmlns:a16="http://schemas.microsoft.com/office/drawing/2014/main" id="{09BE824B-639B-407D-B8DD-2DCE21A14906}"/>
              </a:ext>
            </a:extLst>
          </p:cNvPr>
          <p:cNvSpPr txBox="1"/>
          <p:nvPr/>
        </p:nvSpPr>
        <p:spPr>
          <a:xfrm>
            <a:off x="1268814" y="3329096"/>
            <a:ext cx="11254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vi-V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>
                <a:solidFill>
                  <a:srgbClr val="FF0000"/>
                </a:solidFill>
                <a:latin typeface="HP001 4H" panose="020B0603050302020204" pitchFamily="34" charset="-127"/>
                <a:ea typeface="HP001 4H" panose="020B0603050302020204" pitchFamily="34" charset="-127"/>
              </a:rPr>
              <a:t>30</a:t>
            </a:r>
            <a:endParaRPr lang="vi-VN" sz="3600" b="1">
              <a:solidFill>
                <a:srgbClr val="FF0000"/>
              </a:solidFill>
              <a:latin typeface="HP001 4H" panose="020B0603050302020204" pitchFamily="34" charset="-127"/>
              <a:ea typeface="HP001 4H" panose="020B0603050302020204" pitchFamily="34" charset="-127"/>
            </a:endParaRPr>
          </a:p>
        </p:txBody>
      </p:sp>
      <p:sp>
        <p:nvSpPr>
          <p:cNvPr id="6" name="Hộp Văn bản 5">
            <a:extLst>
              <a:ext uri="{FF2B5EF4-FFF2-40B4-BE49-F238E27FC236}">
                <a16:creationId xmlns:a16="http://schemas.microsoft.com/office/drawing/2014/main" id="{A9EFD209-1092-4B5D-8F82-CBDE23070DE2}"/>
              </a:ext>
            </a:extLst>
          </p:cNvPr>
          <p:cNvSpPr txBox="1"/>
          <p:nvPr/>
        </p:nvSpPr>
        <p:spPr>
          <a:xfrm>
            <a:off x="2014772" y="4119196"/>
            <a:ext cx="11254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vi-V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>
                <a:solidFill>
                  <a:srgbClr val="FF0000"/>
                </a:solidFill>
                <a:latin typeface="HP001 4H" panose="020B0603050302020204" pitchFamily="34" charset="-127"/>
                <a:ea typeface="HP001 4H" panose="020B0603050302020204" pitchFamily="34" charset="-127"/>
              </a:rPr>
              <a:t>30</a:t>
            </a:r>
            <a:endParaRPr lang="vi-VN" sz="3600" b="1">
              <a:solidFill>
                <a:srgbClr val="FF0000"/>
              </a:solidFill>
              <a:latin typeface="HP001 4H" panose="020B0603050302020204" pitchFamily="34" charset="-127"/>
              <a:ea typeface="HP001 4H" panose="020B0603050302020204" pitchFamily="34" charset="-127"/>
            </a:endParaRPr>
          </a:p>
        </p:txBody>
      </p:sp>
      <p:sp>
        <p:nvSpPr>
          <p:cNvPr id="7" name="Hộp Văn bản 6">
            <a:extLst>
              <a:ext uri="{FF2B5EF4-FFF2-40B4-BE49-F238E27FC236}">
                <a16:creationId xmlns:a16="http://schemas.microsoft.com/office/drawing/2014/main" id="{353CC8F6-DBE2-4BF3-9821-CDCDE5FB56BE}"/>
              </a:ext>
            </a:extLst>
          </p:cNvPr>
          <p:cNvSpPr txBox="1"/>
          <p:nvPr/>
        </p:nvSpPr>
        <p:spPr>
          <a:xfrm>
            <a:off x="2014772" y="5009281"/>
            <a:ext cx="11254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vi-V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>
                <a:solidFill>
                  <a:srgbClr val="FF0000"/>
                </a:solidFill>
                <a:latin typeface="HP001 4H" panose="020B0603050302020204" pitchFamily="34" charset="-127"/>
                <a:ea typeface="HP001 4H" panose="020B0603050302020204" pitchFamily="34" charset="-127"/>
              </a:rPr>
              <a:t>40</a:t>
            </a:r>
            <a:endParaRPr lang="vi-VN" sz="3600" b="1">
              <a:solidFill>
                <a:srgbClr val="FF0000"/>
              </a:solidFill>
              <a:latin typeface="HP001 4H" panose="020B0603050302020204" pitchFamily="34" charset="-127"/>
              <a:ea typeface="HP001 4H" panose="020B0603050302020204" pitchFamily="34" charset="-127"/>
            </a:endParaRPr>
          </a:p>
        </p:txBody>
      </p:sp>
      <p:sp>
        <p:nvSpPr>
          <p:cNvPr id="8" name="Hộp Văn bản 7">
            <a:extLst>
              <a:ext uri="{FF2B5EF4-FFF2-40B4-BE49-F238E27FC236}">
                <a16:creationId xmlns:a16="http://schemas.microsoft.com/office/drawing/2014/main" id="{8D90060B-D957-4CC7-A34C-EC521514C6DB}"/>
              </a:ext>
            </a:extLst>
          </p:cNvPr>
          <p:cNvSpPr txBox="1"/>
          <p:nvPr/>
        </p:nvSpPr>
        <p:spPr>
          <a:xfrm>
            <a:off x="10141136" y="2559407"/>
            <a:ext cx="11254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vi-V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>
                <a:solidFill>
                  <a:srgbClr val="FF0000"/>
                </a:solidFill>
                <a:latin typeface="HP001 4H" panose="020B0603050302020204" pitchFamily="34" charset="-127"/>
                <a:ea typeface="HP001 4H" panose="020B0603050302020204" pitchFamily="34" charset="-127"/>
              </a:rPr>
              <a:t>20</a:t>
            </a:r>
            <a:endParaRPr lang="vi-VN" sz="3600" b="1">
              <a:solidFill>
                <a:srgbClr val="FF0000"/>
              </a:solidFill>
              <a:latin typeface="HP001 4H" panose="020B0603050302020204" pitchFamily="34" charset="-127"/>
              <a:ea typeface="HP001 4H" panose="020B0603050302020204" pitchFamily="34" charset="-127"/>
            </a:endParaRPr>
          </a:p>
        </p:txBody>
      </p:sp>
      <p:sp>
        <p:nvSpPr>
          <p:cNvPr id="9" name="Hộp Văn bản 8">
            <a:extLst>
              <a:ext uri="{FF2B5EF4-FFF2-40B4-BE49-F238E27FC236}">
                <a16:creationId xmlns:a16="http://schemas.microsoft.com/office/drawing/2014/main" id="{E4C33FE1-27A3-4E05-97EE-5ABDF83E738F}"/>
              </a:ext>
            </a:extLst>
          </p:cNvPr>
          <p:cNvSpPr txBox="1"/>
          <p:nvPr/>
        </p:nvSpPr>
        <p:spPr>
          <a:xfrm>
            <a:off x="10141136" y="3337808"/>
            <a:ext cx="11254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vi-V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>
                <a:solidFill>
                  <a:srgbClr val="FF0000"/>
                </a:solidFill>
                <a:latin typeface="HP001 4H" panose="020B0603050302020204" pitchFamily="34" charset="-127"/>
                <a:ea typeface="HP001 4H" panose="020B0603050302020204" pitchFamily="34" charset="-127"/>
              </a:rPr>
              <a:t>50</a:t>
            </a:r>
            <a:endParaRPr lang="vi-VN" sz="3600" b="1">
              <a:solidFill>
                <a:srgbClr val="FF0000"/>
              </a:solidFill>
              <a:latin typeface="HP001 4H" panose="020B0603050302020204" pitchFamily="34" charset="-127"/>
              <a:ea typeface="HP001 4H" panose="020B0603050302020204" pitchFamily="34" charset="-127"/>
            </a:endParaRPr>
          </a:p>
        </p:txBody>
      </p:sp>
      <p:sp>
        <p:nvSpPr>
          <p:cNvPr id="10" name="Hộp Văn bản 9">
            <a:extLst>
              <a:ext uri="{FF2B5EF4-FFF2-40B4-BE49-F238E27FC236}">
                <a16:creationId xmlns:a16="http://schemas.microsoft.com/office/drawing/2014/main" id="{1520EA89-6DF4-428A-A2D4-527FAD20BF32}"/>
              </a:ext>
            </a:extLst>
          </p:cNvPr>
          <p:cNvSpPr txBox="1"/>
          <p:nvPr/>
        </p:nvSpPr>
        <p:spPr>
          <a:xfrm>
            <a:off x="9202672" y="4142705"/>
            <a:ext cx="11254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vi-V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>
                <a:solidFill>
                  <a:srgbClr val="FF0000"/>
                </a:solidFill>
                <a:latin typeface="HP001 4H" panose="020B0603050302020204" pitchFamily="34" charset="-127"/>
                <a:ea typeface="HP001 4H" panose="020B0603050302020204" pitchFamily="34" charset="-127"/>
              </a:rPr>
              <a:t>90</a:t>
            </a:r>
            <a:endParaRPr lang="vi-VN" sz="3600" b="1">
              <a:solidFill>
                <a:srgbClr val="FF0000"/>
              </a:solidFill>
              <a:latin typeface="HP001 4H" panose="020B0603050302020204" pitchFamily="34" charset="-127"/>
              <a:ea typeface="HP001 4H" panose="020B0603050302020204" pitchFamily="34" charset="-127"/>
            </a:endParaRPr>
          </a:p>
        </p:txBody>
      </p:sp>
      <p:sp>
        <p:nvSpPr>
          <p:cNvPr id="11" name="Hộp Văn bản 10">
            <a:extLst>
              <a:ext uri="{FF2B5EF4-FFF2-40B4-BE49-F238E27FC236}">
                <a16:creationId xmlns:a16="http://schemas.microsoft.com/office/drawing/2014/main" id="{1577C34B-006B-4F46-AFC1-CA5993DA9702}"/>
              </a:ext>
            </a:extLst>
          </p:cNvPr>
          <p:cNvSpPr txBox="1"/>
          <p:nvPr/>
        </p:nvSpPr>
        <p:spPr>
          <a:xfrm>
            <a:off x="9395177" y="4978442"/>
            <a:ext cx="11254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vi-V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>
                <a:solidFill>
                  <a:srgbClr val="FF0000"/>
                </a:solidFill>
                <a:latin typeface="HP001 4H" panose="020B0603050302020204" pitchFamily="34" charset="-127"/>
                <a:ea typeface="HP001 4H" panose="020B0603050302020204" pitchFamily="34" charset="-127"/>
              </a:rPr>
              <a:t>80</a:t>
            </a:r>
            <a:endParaRPr lang="vi-VN" sz="3600" b="1">
              <a:solidFill>
                <a:srgbClr val="FF0000"/>
              </a:solidFill>
              <a:latin typeface="HP001 4H" panose="020B0603050302020204" pitchFamily="34" charset="-127"/>
              <a:ea typeface="HP001 4H" panose="020B06030503020202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43231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Hình ảnh 2">
            <a:extLst>
              <a:ext uri="{FF2B5EF4-FFF2-40B4-BE49-F238E27FC236}">
                <a16:creationId xmlns:a16="http://schemas.microsoft.com/office/drawing/2014/main" id="{2936D61E-E694-4C08-B92D-8A7BEEB8F6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54271"/>
            <a:ext cx="12192000" cy="4149458"/>
          </a:xfrm>
          <a:prstGeom prst="rect">
            <a:avLst/>
          </a:prstGeom>
        </p:spPr>
      </p:pic>
      <p:cxnSp>
        <p:nvCxnSpPr>
          <p:cNvPr id="5" name="Đường nối Thẳng 4">
            <a:extLst>
              <a:ext uri="{FF2B5EF4-FFF2-40B4-BE49-F238E27FC236}">
                <a16:creationId xmlns:a16="http://schemas.microsoft.com/office/drawing/2014/main" id="{23C06ABF-8AF9-499C-BFF2-26AB9D624547}"/>
              </a:ext>
            </a:extLst>
          </p:cNvPr>
          <p:cNvCxnSpPr/>
          <p:nvPr/>
        </p:nvCxnSpPr>
        <p:spPr>
          <a:xfrm>
            <a:off x="1975215" y="3821969"/>
            <a:ext cx="186489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Đường nối Thẳng 5">
            <a:extLst>
              <a:ext uri="{FF2B5EF4-FFF2-40B4-BE49-F238E27FC236}">
                <a16:creationId xmlns:a16="http://schemas.microsoft.com/office/drawing/2014/main" id="{4129A457-C014-49AC-B19B-D3E6A64E2238}"/>
              </a:ext>
            </a:extLst>
          </p:cNvPr>
          <p:cNvCxnSpPr>
            <a:cxnSpLocks/>
          </p:cNvCxnSpPr>
          <p:nvPr/>
        </p:nvCxnSpPr>
        <p:spPr>
          <a:xfrm>
            <a:off x="8868385" y="2598080"/>
            <a:ext cx="627308" cy="211459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2115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Hình ảnh 2">
            <a:extLst>
              <a:ext uri="{FF2B5EF4-FFF2-40B4-BE49-F238E27FC236}">
                <a16:creationId xmlns:a16="http://schemas.microsoft.com/office/drawing/2014/main" id="{D6A9ECB5-A8FC-4E90-923E-48C746156A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5825" y="1628775"/>
            <a:ext cx="10420350" cy="3600450"/>
          </a:xfrm>
          <a:prstGeom prst="rect">
            <a:avLst/>
          </a:prstGeom>
        </p:spPr>
      </p:pic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A8571543-6FF2-4DCE-94AC-8B419B95F2E5}"/>
              </a:ext>
            </a:extLst>
          </p:cNvPr>
          <p:cNvSpPr txBox="1"/>
          <p:nvPr/>
        </p:nvSpPr>
        <p:spPr>
          <a:xfrm>
            <a:off x="6593065" y="4353819"/>
            <a:ext cx="415465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vi-V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400" b="1">
                <a:solidFill>
                  <a:srgbClr val="FF0000"/>
                </a:solidFill>
                <a:latin typeface="HP001 4H" panose="020B0603050302020204" pitchFamily="34" charset="-127"/>
                <a:ea typeface="HP001 4H" panose="020B0603050302020204" pitchFamily="34" charset="-127"/>
              </a:rPr>
              <a:t>19 – 5 = 14</a:t>
            </a:r>
            <a:endParaRPr lang="vi-VN" sz="4400" b="1">
              <a:solidFill>
                <a:srgbClr val="FF0000"/>
              </a:solidFill>
              <a:latin typeface="HP001 4H" panose="020B0603050302020204" pitchFamily="34" charset="-127"/>
              <a:ea typeface="HP001 4H" panose="020B06030503020202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01895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Chủ đề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40</Words>
  <Application>Microsoft Office PowerPoint</Application>
  <PresentationFormat>Màn hình rộng</PresentationFormat>
  <Paragraphs>19</Paragraphs>
  <Slides>6</Slides>
  <Notes>0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4</vt:i4>
      </vt:variant>
      <vt:variant>
        <vt:lpstr>Chủ đề</vt:lpstr>
      </vt:variant>
      <vt:variant>
        <vt:i4>1</vt:i4>
      </vt:variant>
      <vt:variant>
        <vt:lpstr>Tiêu đề Bản chiếu</vt:lpstr>
      </vt:variant>
      <vt:variant>
        <vt:i4>6</vt:i4>
      </vt:variant>
    </vt:vector>
  </HeadingPairs>
  <TitlesOfParts>
    <vt:vector size="11" baseType="lpstr">
      <vt:lpstr>HP001 4H</vt:lpstr>
      <vt:lpstr>Arial</vt:lpstr>
      <vt:lpstr>Times New Roman</vt:lpstr>
      <vt:lpstr>VNI-Avo</vt:lpstr>
      <vt:lpstr>Chủ đề Office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Tâm Trần</dc:creator>
  <cp:lastModifiedBy>Tran Ngoc Minh Tam</cp:lastModifiedBy>
  <cp:revision>16</cp:revision>
  <dcterms:created xsi:type="dcterms:W3CDTF">2021-01-31T13:41:37Z</dcterms:created>
  <dcterms:modified xsi:type="dcterms:W3CDTF">2022-03-09T00:42:45Z</dcterms:modified>
</cp:coreProperties>
</file>